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  <Override PartName="/ppt/media/image5.png" ContentType="image/png"/>
  <Override PartName="/ppt/media/image3.jpeg" ContentType="image/jpeg"/>
  <Override PartName="/ppt/media/image6.jpeg" ContentType="image/jpeg"/>
  <Override PartName="/ppt/media/image4.png" ContentType="image/png"/>
  <Override PartName="/ppt/media/image7.png" ContentType="image/png"/>
  <Override PartName="/ppt/media/image8.png" ContentType="image/png"/>
  <Override PartName="/ppt/media/hdphoto1.wdp" ContentType="image/vnd.ms-photo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14440" y="1621080"/>
            <a:ext cx="5829120" cy="15986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it-IT" sz="4500" spc="-1" strike="noStrike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b="0" lang="it-IT" sz="45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7160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0849732-641D-45F2-9CC3-5CF1D0C2398D}" type="datetime">
              <a:rPr b="0" lang="it-IT" sz="900" spc="-1" strike="noStrike">
                <a:solidFill>
                  <a:srgbClr val="8b8b8b"/>
                </a:solidFill>
                <a:latin typeface="Calibri"/>
              </a:rPr>
              <a:t>06/10/20</a:t>
            </a:fld>
            <a:endParaRPr b="0" lang="it-IT" sz="9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271600" y="9181440"/>
            <a:ext cx="2314080" cy="52704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84344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BE46CFF-B65E-4992-9066-112AF844B9D0}" type="slidenum">
              <a:rPr b="0" lang="it-IT" sz="9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png"/><Relationship Id="rId8" Type="http://schemas.microsoft.com/office/2007/relationships/hdphoto" Target="../media/hdphoto1.wdp"/><Relationship Id="rId9" Type="http://schemas.openxmlformats.org/officeDocument/2006/relationships/image" Target="../media/image8.png"/><Relationship Id="rId10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-11520" y="1055880"/>
            <a:ext cx="6869160" cy="447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0033cc"/>
                </a:solidFill>
                <a:latin typeface="Arial Rounded MT Bold"/>
              </a:rPr>
              <a:t>Hai un parente che non riesce a gestire in autonomia i propri interessi?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404040"/>
                </a:solidFill>
                <a:latin typeface="Arial Rounded MT Bold"/>
              </a:rPr>
              <a:t>Hai un familiare con una disabilità o non del tutto autonomo ed hai bisogno di gestire i suoi redditi e/o patrimonio?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0033cc"/>
                </a:solidFill>
                <a:latin typeface="Arial Rounded MT Bold"/>
              </a:rPr>
              <a:t>Sei il genitore di un minore ed hai bisogno di gestire al meglio un suo interesse economico o anche solo di rinnovare il passaporto?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404040"/>
                </a:solidFill>
                <a:latin typeface="Arial Rounded MT Bold"/>
              </a:rPr>
              <a:t>Senti di aver bisogno di aiuto nella gestione della tua vita?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0033cc"/>
                </a:solidFill>
                <a:latin typeface="Arial Rounded MT Bold"/>
              </a:rPr>
              <a:t>Vuoi aiutare un soggetto fragile o non autonomo?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404040"/>
                </a:solidFill>
                <a:latin typeface="Arial Rounded MT Bold"/>
              </a:rPr>
              <a:t>Ti hanno consigliato di aprire un'amministrazione di sostegno o una tutela?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600" spc="-1" strike="noStrike">
                <a:solidFill>
                  <a:srgbClr val="0033cc"/>
                </a:solidFill>
                <a:latin typeface="Arial Rounded MT Bold"/>
              </a:rPr>
              <a:t>Sei già amministratore di sostegno o tutore ed hai bisogno di presentare un’istanza o il rendiconto?</a:t>
            </a:r>
            <a:endParaRPr b="0" lang="it-IT" sz="16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-11520" y="5904000"/>
            <a:ext cx="6869160" cy="13395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Calibri"/>
              </a:rPr>
              <a:t>Se il Tribunale di Torino è troppo distante 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ffffff"/>
                </a:solidFill>
                <a:latin typeface="Calibri"/>
              </a:rPr>
              <a:t>a Susa c’è chi può aiutarti!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ffffff"/>
                </a:solidFill>
                <a:latin typeface="Calibri"/>
              </a:rPr>
              <a:t>Contatta l’UFFICIO DI PROSSIMITA’!</a:t>
            </a:r>
            <a:endParaRPr b="0" lang="it-IT" sz="3200" spc="-1" strike="noStrike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0" y="7416000"/>
            <a:ext cx="6857640" cy="95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404040"/>
                </a:solidFill>
                <a:latin typeface="YACgEVg3xZg 0"/>
              </a:rPr>
              <a:t>Riceviamo </a:t>
            </a:r>
            <a:r>
              <a:rPr b="1" lang="it-IT" sz="1600" spc="-1" strike="noStrike" u="sng">
                <a:solidFill>
                  <a:srgbClr val="404040"/>
                </a:solidFill>
                <a:uFillTx/>
                <a:latin typeface="YACgEVg3xZg 0"/>
              </a:rPr>
              <a:t>su appuntamento</a:t>
            </a:r>
            <a:r>
              <a:rPr b="1" lang="it-IT" sz="1600" spc="-1" strike="noStrike">
                <a:solidFill>
                  <a:srgbClr val="404040"/>
                </a:solidFill>
                <a:latin typeface="YACgEVg3xZg 0"/>
              </a:rPr>
              <a:t> nella nostra sede di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404040"/>
                </a:solidFill>
                <a:latin typeface="YACgEVg3xZg 0"/>
              </a:rPr>
              <a:t>Via Madonna Delle Grazie 6, Susa</a:t>
            </a: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404040"/>
                </a:solidFill>
                <a:latin typeface="YACgEVg3xZg 0"/>
              </a:rPr>
              <a:t>Per </a:t>
            </a:r>
            <a:r>
              <a:rPr b="1" lang="it-IT" sz="1600" spc="-1" strike="noStrike" u="sng">
                <a:solidFill>
                  <a:srgbClr val="404040"/>
                </a:solidFill>
                <a:uFillTx/>
                <a:latin typeface="YACgEVg3xZg 0"/>
              </a:rPr>
              <a:t>informazioni e appuntamenti</a:t>
            </a:r>
            <a:r>
              <a:rPr b="1" lang="it-IT" sz="1600" spc="-1" strike="noStrike">
                <a:solidFill>
                  <a:srgbClr val="404040"/>
                </a:solidFill>
                <a:latin typeface="YACgEVg3xZg 0"/>
              </a:rPr>
              <a:t>:</a:t>
            </a:r>
            <a:endParaRPr b="0" lang="it-IT" sz="1600" spc="-1" strike="noStrike">
              <a:latin typeface="Arial"/>
            </a:endParaRPr>
          </a:p>
        </p:txBody>
      </p:sp>
      <p:pic>
        <p:nvPicPr>
          <p:cNvPr id="43" name="Immagine 8" descr=""/>
          <p:cNvPicPr/>
          <p:nvPr/>
        </p:nvPicPr>
        <p:blipFill>
          <a:blip r:embed="rId1"/>
          <a:stretch/>
        </p:blipFill>
        <p:spPr>
          <a:xfrm>
            <a:off x="701640" y="158400"/>
            <a:ext cx="690840" cy="705960"/>
          </a:xfrm>
          <a:prstGeom prst="rect">
            <a:avLst/>
          </a:prstGeom>
          <a:ln>
            <a:noFill/>
          </a:ln>
        </p:spPr>
      </p:pic>
      <p:pic>
        <p:nvPicPr>
          <p:cNvPr id="44" name="Immagine 9" descr=""/>
          <p:cNvPicPr/>
          <p:nvPr/>
        </p:nvPicPr>
        <p:blipFill>
          <a:blip r:embed="rId2"/>
          <a:stretch/>
        </p:blipFill>
        <p:spPr>
          <a:xfrm>
            <a:off x="5030640" y="218880"/>
            <a:ext cx="1216440" cy="523800"/>
          </a:xfrm>
          <a:prstGeom prst="rect">
            <a:avLst/>
          </a:prstGeom>
          <a:ln>
            <a:noFill/>
          </a:ln>
        </p:spPr>
      </p:pic>
      <p:pic>
        <p:nvPicPr>
          <p:cNvPr id="45" name="Immagine 10" descr=""/>
          <p:cNvPicPr/>
          <p:nvPr/>
        </p:nvPicPr>
        <p:blipFill>
          <a:blip r:embed="rId3"/>
          <a:stretch/>
        </p:blipFill>
        <p:spPr>
          <a:xfrm>
            <a:off x="2979720" y="73800"/>
            <a:ext cx="559080" cy="735480"/>
          </a:xfrm>
          <a:prstGeom prst="rect">
            <a:avLst/>
          </a:prstGeom>
          <a:ln>
            <a:noFill/>
          </a:ln>
        </p:spPr>
      </p:pic>
      <p:pic>
        <p:nvPicPr>
          <p:cNvPr id="46" name="Immagine 11" descr=""/>
          <p:cNvPicPr/>
          <p:nvPr/>
        </p:nvPicPr>
        <p:blipFill>
          <a:blip r:embed="rId4"/>
          <a:stretch/>
        </p:blipFill>
        <p:spPr>
          <a:xfrm>
            <a:off x="2703240" y="9414360"/>
            <a:ext cx="1259640" cy="396000"/>
          </a:xfrm>
          <a:prstGeom prst="rect">
            <a:avLst/>
          </a:prstGeom>
          <a:ln>
            <a:noFill/>
          </a:ln>
        </p:spPr>
      </p:pic>
      <p:pic>
        <p:nvPicPr>
          <p:cNvPr id="47" name="Immagine 12" descr=""/>
          <p:cNvPicPr/>
          <p:nvPr/>
        </p:nvPicPr>
        <p:blipFill>
          <a:blip r:embed="rId5"/>
          <a:stretch/>
        </p:blipFill>
        <p:spPr>
          <a:xfrm>
            <a:off x="4484520" y="9494280"/>
            <a:ext cx="2193120" cy="316080"/>
          </a:xfrm>
          <a:prstGeom prst="rect">
            <a:avLst/>
          </a:prstGeom>
          <a:ln>
            <a:noFill/>
          </a:ln>
        </p:spPr>
      </p:pic>
      <p:pic>
        <p:nvPicPr>
          <p:cNvPr id="48" name="Immagine 13" descr=""/>
          <p:cNvPicPr/>
          <p:nvPr/>
        </p:nvPicPr>
        <p:blipFill>
          <a:blip r:embed="rId6"/>
          <a:srcRect l="0" t="0" r="33140" b="0"/>
          <a:stretch/>
        </p:blipFill>
        <p:spPr>
          <a:xfrm>
            <a:off x="752040" y="9188280"/>
            <a:ext cx="414720" cy="644400"/>
          </a:xfrm>
          <a:prstGeom prst="rect">
            <a:avLst/>
          </a:prstGeom>
          <a:ln>
            <a:noFill/>
          </a:ln>
        </p:spPr>
      </p:pic>
      <p:sp>
        <p:nvSpPr>
          <p:cNvPr id="49" name="CustomShape 4"/>
          <p:cNvSpPr/>
          <p:nvPr/>
        </p:nvSpPr>
        <p:spPr>
          <a:xfrm>
            <a:off x="494640" y="9678240"/>
            <a:ext cx="1980000" cy="22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900" spc="-1" strike="noStrike">
                <a:solidFill>
                  <a:srgbClr val="000000"/>
                </a:solidFill>
                <a:latin typeface="Times New Roman"/>
              </a:rPr>
              <a:t>Tribunale di Torino</a:t>
            </a:r>
            <a:endParaRPr b="0" lang="it-IT" sz="900" spc="-1" strike="noStrike">
              <a:latin typeface="Arial"/>
            </a:endParaRPr>
          </a:p>
        </p:txBody>
      </p:sp>
      <p:pic>
        <p:nvPicPr>
          <p:cNvPr id="50" name="Immagine 15" descr=""/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lorTemp="4700" contrast="4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697320" y="8663400"/>
            <a:ext cx="298800" cy="298800"/>
          </a:xfrm>
          <a:prstGeom prst="rect">
            <a:avLst/>
          </a:prstGeom>
          <a:ln>
            <a:noFill/>
          </a:ln>
        </p:spPr>
      </p:pic>
      <p:sp>
        <p:nvSpPr>
          <p:cNvPr id="51" name="CustomShape 5"/>
          <p:cNvSpPr/>
          <p:nvPr/>
        </p:nvSpPr>
        <p:spPr>
          <a:xfrm>
            <a:off x="3249360" y="8635320"/>
            <a:ext cx="3547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404040"/>
                </a:solidFill>
                <a:latin typeface="YACgEVg3xZg 0"/>
              </a:rPr>
              <a:t>ufficioprossimita@conisa.it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52" name="CustomShape 6"/>
          <p:cNvSpPr/>
          <p:nvPr/>
        </p:nvSpPr>
        <p:spPr>
          <a:xfrm>
            <a:off x="963000" y="8623440"/>
            <a:ext cx="17035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404040"/>
                </a:solidFill>
                <a:latin typeface="YACgEVg3xZg 0"/>
              </a:rPr>
              <a:t>3346065078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53" name="Picture 4" descr=""/>
          <p:cNvPicPr/>
          <p:nvPr/>
        </p:nvPicPr>
        <p:blipFill>
          <a:blip r:embed="rId9"/>
          <a:stretch/>
        </p:blipFill>
        <p:spPr>
          <a:xfrm>
            <a:off x="2873880" y="8639640"/>
            <a:ext cx="375480" cy="375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Application>LibreOffice/6.2.8.2$Windows_X86_64 LibreOffice_project/f82ddfca21ebc1e222a662a32b25c0c9d20169ee</Application>
  <Words>157</Words>
  <Paragraphs>23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2020-10-06T08:48:26Z</dcterms:created>
  <dc:creator>pc007</dc:creator>
  <dc:description/>
  <dc:language>it-IT</dc:language>
  <cp:lastModifiedBy/>
  <cp:lastPrinted>2020-10-06T12:31:01Z</cp:lastPrinted>
  <dcterms:modified xsi:type="dcterms:W3CDTF">2020-10-06T12:35:59Z</dcterms:modified>
  <cp:revision>8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(21x29,7 cm)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